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65565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днем осадки (дождь, снег), метель, гололед. Ночью и утром туман.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5-7 мороза, днем 1 мороза-1 тепла.</a:t>
            </a: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гололед, метель. Ветер северо-западный с переходом на юго-западный 9-14, порывы до 25 м/с. Температура воздуха ночью 3-5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76528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23286</TotalTime>
  <Words>621</Words>
  <Application>Microsoft Office PowerPoint</Application>
  <PresentationFormat>Лист A4 (210x297 мм)</PresentationFormat>
  <Paragraphs>82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4386</cp:revision>
  <cp:lastPrinted>2021-07-01T03:56:27Z</cp:lastPrinted>
  <dcterms:created xsi:type="dcterms:W3CDTF">2018-03-27T06:03:00Z</dcterms:created>
  <dcterms:modified xsi:type="dcterms:W3CDTF">2024-12-13T10:05:56Z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