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05325939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снег, днем осадки (дождь, снег), метель, гололед. Ночью и утром туман. Ветер юго-западный 9-14, ночью порывы 15-20 м/с. Температура воздуха ночью 5-7 мороза, днем 1 мороза-1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сильные осадки (дождь,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гололед,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до 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429102"/>
              </p:ext>
            </p:extLst>
          </p:nvPr>
        </p:nvGraphicFramePr>
        <p:xfrm>
          <a:off x="5097016" y="4124687"/>
          <a:ext cx="4536504" cy="2120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24412</TotalTime>
  <Words>684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4500</cp:revision>
  <cp:lastPrinted>2021-07-01T03:56:27Z</cp:lastPrinted>
  <dcterms:created xsi:type="dcterms:W3CDTF">2018-03-27T06:03:00Z</dcterms:created>
  <dcterms:modified xsi:type="dcterms:W3CDTF">2024-12-13T10:08:03Z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