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566" y="-4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11485118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348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декабря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2207" y="194224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en-US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2024 г.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днем осадки (дождь, снег), метель, гололед. Ночью и утром туман. Ветер юго-западный 9-14 м/с. Температура воздуха ночью 6-8, днем 0-2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en-US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en-US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по 08 ч. </a:t>
            </a:r>
            <a:r>
              <a:rPr lang="en-US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en-US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с переходом на юго-западный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45742" y="2336661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3666" y="3789040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027767"/>
              </p:ext>
            </p:extLst>
          </p:nvPr>
        </p:nvGraphicFramePr>
        <p:xfrm>
          <a:off x="4986306" y="4437112"/>
          <a:ext cx="4759297" cy="168933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3329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917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2,775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12886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1747</TotalTime>
  <Words>567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313</cp:revision>
  <cp:lastPrinted>2021-07-01T03:56:27Z</cp:lastPrinted>
  <dcterms:created xsi:type="dcterms:W3CDTF">2024-09-22T07:48:17Z</dcterms:created>
  <dcterms:modified xsi:type="dcterms:W3CDTF">2024-12-13T09:49:52Z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