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96" y="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8985203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348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декабря по 20 ч. 14 декабря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днем снег, низовая метель, гололед. Ветер 9-14, ночью и утром порывы 15-20 м/с. Температура воздуха ночью 5-7, днем 1-3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14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снег, низовая метель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Ветер 7-12 м/с. Температура воздуха 5-7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2675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0.446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21237</TotalTime>
  <Words>620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3420</cp:revision>
  <cp:lastPrinted>2021-07-01T03:56:27Z</cp:lastPrinted>
  <dcterms:created xsi:type="dcterms:W3CDTF">2018-03-27T06:03:00Z</dcterms:created>
  <dcterms:modified xsi:type="dcterms:W3CDTF">2024-12-13T06:32:44Z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