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073686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09251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9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временами осадки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гололед, туман. Ветер юго-восточный, южный 4-9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5-7 тепла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блачность, ночью снег, гололед, туман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западный 8-13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18962913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14361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3272</cp:revision>
  <cp:lastPrinted>2021-07-01T03:56:27Z</cp:lastPrinted>
  <dcterms:created xsi:type="dcterms:W3CDTF">2018-03-27T06:03:00Z</dcterms:created>
  <dcterms:modified xsi:type="dcterms:W3CDTF">2024-12-13T07:26:32Z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