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124855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5833225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днем осадки (преимущественно дождь). Ветер южный, юго-западный 8-13, днем порывы 15-20 м/с. Температура воздуха ночью 0-2, днем 9-11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дождь, снег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13934</TotalTime>
  <Words>638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3367</cp:revision>
  <cp:lastPrinted>2021-07-01T03:56:27Z</cp:lastPrinted>
  <dcterms:created xsi:type="dcterms:W3CDTF">2018-03-27T06:03:00Z</dcterms:created>
  <dcterms:modified xsi:type="dcterms:W3CDTF">2024-12-13T07:33:20Z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