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10" d="100"/>
          <a:sy n="110" d="100"/>
        </p:scale>
        <p:origin x="-2166" y="-12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347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a:t>
                      </a:r>
                      <a:r>
                        <a:rPr lang="kk-KZ" altLang="zh-CN" sz="1200" b="1" i="1" u="none" kern="1200" baseline="0" dirty="0">
                          <a:solidFill>
                            <a:schemeClr val="tx1"/>
                          </a:solidFill>
                          <a:latin typeface="Times New Roman" pitchFamily="18" charset="0"/>
                          <a:ea typeface="+mn-ea"/>
                          <a:cs typeface="Times New Roman" pitchFamily="18" charset="0"/>
                        </a:rPr>
                        <a:t>2 </a:t>
                      </a:r>
                      <a:r>
                        <a:rPr lang="kk-KZ" altLang="zh-CN" sz="1200" b="1" i="1" baseline="0" dirty="0">
                          <a:solidFill>
                            <a:srgbClr val="000000"/>
                          </a:solidFill>
                          <a:latin typeface="Times New Roman" pitchFamily="18" charset="0"/>
                          <a:cs typeface="Times New Roman" pitchFamily="18" charset="0"/>
                        </a:rPr>
                        <a:t>желтоқсан</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12 </a:t>
            </a:r>
            <a:r>
              <a:rPr lang="kk-KZ" altLang="zh-CN" sz="1200" b="1" dirty="0">
                <a:solidFill>
                  <a:srgbClr val="000000"/>
                </a:solidFill>
                <a:latin typeface="Times New Roman" pitchFamily="18" charset="0"/>
                <a:cs typeface="Times New Roman" pitchFamily="18" charset="0"/>
              </a:rPr>
              <a:t>желтоқсан</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2933027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13 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12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13 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түнде аздаған </a:t>
            </a:r>
            <a:r>
              <a:rPr lang="kk-KZ" sz="1100" dirty="0" smtClean="0">
                <a:latin typeface="Times New Roman" pitchFamily="18" charset="0"/>
                <a:cs typeface="Times New Roman" pitchFamily="18" charset="0"/>
              </a:rPr>
              <a:t>қар. Жаяу бұрқасын. Оңтүстік-батыстан </a:t>
            </a:r>
            <a:r>
              <a:rPr lang="kk-KZ" sz="1100" dirty="0">
                <a:latin typeface="Times New Roman" pitchFamily="18" charset="0"/>
                <a:cs typeface="Times New Roman" pitchFamily="18" charset="0"/>
              </a:rPr>
              <a:t>жел соғады, күші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7-9, күндіз 4-6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p>
          <a:p>
            <a:pPr indent="180975" algn="ctr">
              <a:tabLst>
                <a:tab pos="179388" algn="l"/>
              </a:tabLst>
            </a:pPr>
            <a:r>
              <a:rPr lang="kk-KZ" altLang="ru-RU" sz="1100" b="1" dirty="0">
                <a:solidFill>
                  <a:srgbClr val="000000"/>
                </a:solidFill>
                <a:latin typeface="Times New Roman" pitchFamily="18" charset="0"/>
                <a:cs typeface="Times New Roman" pitchFamily="18" charset="0"/>
              </a:rPr>
              <a:t>14 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13 желтоқсанға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14 желтоқсанға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қар, бұрқасын. </a:t>
            </a:r>
            <a:r>
              <a:rPr lang="kk-KZ" sz="1100" smtClean="0">
                <a:latin typeface="Times New Roman" pitchFamily="18" charset="0"/>
                <a:cs typeface="Times New Roman" pitchFamily="18" charset="0"/>
              </a:rPr>
              <a:t>Оңтүстік-батыстан жел </a:t>
            </a:r>
            <a:r>
              <a:rPr lang="kk-KZ" sz="1100" dirty="0">
                <a:latin typeface="Times New Roman" pitchFamily="18" charset="0"/>
                <a:cs typeface="Times New Roman" pitchFamily="18" charset="0"/>
              </a:rPr>
              <a:t>соғады, күші 9-14, екпіні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5-7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13</a:t>
            </a:r>
            <a:r>
              <a:rPr lang="kk-KZ" sz="1100" dirty="0">
                <a:solidFill>
                  <a:srgbClr val="000000"/>
                </a:solidFill>
                <a:latin typeface="Times New Roman" pitchFamily="18" charset="0"/>
                <a:cs typeface="Times New Roman" pitchFamily="18" charset="0"/>
              </a:rPr>
              <a:t> желтоқсан</a:t>
            </a:r>
            <a:r>
              <a:rPr lang="kk-KZ" sz="1100" dirty="0">
                <a:solidFill>
                  <a:schemeClr val="tx1"/>
                </a:solidFill>
                <a:latin typeface="Times New Roman" pitchFamily="18" charset="0"/>
                <a:cs typeface="Times New Roman" pitchFamily="18" charset="0"/>
              </a:rPr>
              <a:t>да, 14 </a:t>
            </a:r>
            <a:r>
              <a:rPr lang="kk-KZ" sz="1100" dirty="0">
                <a:solidFill>
                  <a:srgbClr val="000000"/>
                </a:solidFill>
                <a:latin typeface="Times New Roman" pitchFamily="18" charset="0"/>
                <a:cs typeface="Times New Roman" pitchFamily="18" charset="0"/>
              </a:rPr>
              <a:t>желтоқсан</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15783</TotalTime>
  <Words>556</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5602</cp:revision>
  <cp:lastPrinted>2021-07-01T03:56:27Z</cp:lastPrinted>
  <dcterms:created xsi:type="dcterms:W3CDTF">2018-03-27T06:03:00Z</dcterms:created>
  <dcterms:modified xsi:type="dcterms:W3CDTF">2024-12-12T09:36:16Z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