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48" d="100"/>
          <a:sy n="148" d="100"/>
        </p:scale>
        <p:origin x="-1080" y="4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975851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347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92443"/>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400" b="1" dirty="0" err="1" smtClean="0">
                <a:latin typeface="Times New Roman" panose="02020603050405020304" pitchFamily="18" charset="0"/>
                <a:cs typeface="Times New Roman" panose="02020603050405020304" pitchFamily="18" charset="0"/>
              </a:rPr>
              <a:t>желтоқсан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64860603"/>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желтоқсан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12 </a:t>
            </a:r>
            <a:r>
              <a:rPr lang="kk-KZ" sz="1200" b="1" dirty="0" smtClean="0">
                <a:solidFill>
                  <a:srgbClr val="000000"/>
                </a:solidFill>
                <a:latin typeface="Times New Roman" panose="02020603050405020304" pitchFamily="18" charset="0"/>
                <a:cs typeface="Times New Roman" panose="02020603050405020304" pitchFamily="18" charset="0"/>
                <a:sym typeface="+mn-ea"/>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 (жаңбыр, қар), тұман, көктайғақ.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оңтүстік-батыстан, батыстан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18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және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1-3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аяз.</a:t>
            </a:r>
            <a:endPar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14 </a:t>
            </a:r>
            <a:r>
              <a:rPr lang="kk-KZ" sz="1200" b="1" dirty="0" smtClean="0">
                <a:solidFill>
                  <a:srgbClr val="000000"/>
                </a:solidFill>
                <a:latin typeface="Times New Roman" pitchFamily="18" charset="0"/>
                <a:cs typeface="Times New Roman" pitchFamily="18" charset="0"/>
                <a:sym typeface="+mn-ea"/>
              </a:rPr>
              <a:t>желтоқсанға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13 </a:t>
            </a:r>
            <a:r>
              <a:rPr lang="kk-KZ" sz="1200" b="1" dirty="0">
                <a:solidFill>
                  <a:srgbClr val="000000"/>
                </a:solidFill>
                <a:latin typeface="Times New Roman" panose="02020603050405020304" pitchFamily="18" charset="0"/>
                <a:cs typeface="Times New Roman" panose="02020603050405020304" pitchFamily="18" charset="0"/>
                <a:sym typeface="+mn-ea"/>
              </a:rPr>
              <a:t>желтоқсан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kk-KZ" sz="1200" b="1" dirty="0">
                <a:solidFill>
                  <a:srgbClr val="000000"/>
                </a:solidFill>
                <a:latin typeface="Times New Roman" pitchFamily="18" charset="0"/>
                <a:cs typeface="Times New Roman" pitchFamily="18" charset="0"/>
                <a:sym typeface="+mn-ea"/>
              </a:rPr>
              <a:t>желтоқсан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тұман, көктайғақ. </a:t>
            </a:r>
            <a:r>
              <a:rPr lang="kk-KZ" sz="1100" dirty="0" smtClean="0">
                <a:latin typeface="Times New Roman" panose="02020603050405020304" pitchFamily="18" charset="0"/>
                <a:cs typeface="Times New Roman" panose="02020603050405020304" pitchFamily="18" charset="0"/>
              </a:rPr>
              <a:t>Жел сол</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түстік-батыстан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т</a:t>
            </a:r>
            <a:r>
              <a:rPr lang="kk-KZ" sz="1100" dirty="0" smtClean="0">
                <a:latin typeface="Times New Roman" pitchFamily="18" charset="0"/>
                <a:cs typeface="Times New Roman" pitchFamily="18" charset="0"/>
              </a:rPr>
              <a:t>үнде </a:t>
            </a:r>
            <a:r>
              <a:rPr lang="ru-RU" sz="1100" dirty="0" smtClean="0">
                <a:latin typeface="Times New Roman" pitchFamily="18" charset="0"/>
                <a:cs typeface="Times New Roman" pitchFamily="18" charset="0"/>
              </a:rPr>
              <a:t>0-2 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13 </a:t>
            </a:r>
            <a:r>
              <a:rPr lang="ru-RU" sz="1100" b="1" dirty="0" err="1">
                <a:solidFill>
                  <a:schemeClr val="tx1"/>
                </a:solidFill>
                <a:latin typeface="Times New Roman" panose="02020603050405020304" pitchFamily="18" charset="0"/>
                <a:cs typeface="Times New Roman" panose="02020603050405020304" pitchFamily="18" charset="0"/>
              </a:rPr>
              <a:t>желтоқсан</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14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желтоқсанға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таралуы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28617</TotalTime>
  <Words>578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5651</cp:revision>
  <cp:lastPrinted>2021-07-01T03:56:27Z</cp:lastPrinted>
  <dcterms:created xsi:type="dcterms:W3CDTF">2018-03-27T06:03:00Z</dcterms:created>
  <dcterms:modified xsi:type="dcterms:W3CDTF">2024-12-12T07:24:02Z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