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72"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8018405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759056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түнде және таңертең жауын-шашын (қар, жаңбыр), тұман</a:t>
            </a:r>
            <a:r>
              <a:rPr lang="kk-KZ" sz="1200" kern="1400" dirty="0">
                <a:latin typeface="Times New Roman"/>
                <a:ea typeface="Times New Roman"/>
              </a:rPr>
              <a:t>, көктайғақ. </a:t>
            </a:r>
            <a:r>
              <a:rPr lang="kk-KZ" sz="1200" kern="1400" dirty="0" smtClean="0">
                <a:latin typeface="Times New Roman"/>
                <a:ea typeface="Times New Roman"/>
              </a:rPr>
              <a:t>Оңтүстік-батыстан</a:t>
            </a:r>
            <a:r>
              <a:rPr lang="kk-KZ" sz="1200" kern="1400" dirty="0">
                <a:latin typeface="Times New Roman"/>
                <a:ea typeface="Times New Roman"/>
              </a:rPr>
              <a:t>, </a:t>
            </a:r>
            <a:r>
              <a:rPr lang="kk-KZ" sz="1200" kern="1400" dirty="0" smtClean="0">
                <a:latin typeface="Times New Roman"/>
                <a:ea typeface="Times New Roman"/>
              </a:rPr>
              <a:t>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және күндіз 1 аяз-1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a:t>
            </a:r>
            <a:r>
              <a:rPr lang="kk-KZ" sz="1200" kern="1400" dirty="0" smtClean="0">
                <a:latin typeface="Times New Roman"/>
                <a:ea typeface="Times New Roman"/>
              </a:rPr>
              <a:t>жауын-шашынсыз.  Оңтүстік-батыстан солтүстік-батысқа ауысып 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a:latin typeface="Times New Roman"/>
                <a:ea typeface="Times New Roman"/>
              </a:rPr>
              <a:t>м/с.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 аяз.</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4"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24534</TotalTime>
  <Words>586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4131</cp:revision>
  <cp:lastPrinted>2023-02-06T06:57:51Z</cp:lastPrinted>
  <dcterms:created xsi:type="dcterms:W3CDTF">2018-03-27T06:03:00Z</dcterms:created>
  <dcterms:modified xsi:type="dcterms:W3CDTF">2024-12-12T07:58:26Z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