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8398307"/>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347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желтоқсан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желтоқсанға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12 </a:t>
            </a:r>
            <a:r>
              <a:rPr lang="ru-RU" altLang="ru-RU" sz="1200" b="1" dirty="0" err="1" smtClean="0">
                <a:solidFill>
                  <a:srgbClr val="000000"/>
                </a:solidFill>
                <a:latin typeface="Times New Roman" pitchFamily="18" charset="0"/>
                <a:cs typeface="Times New Roman" pitchFamily="18" charset="0"/>
              </a:rPr>
              <a:t>желтоқсан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13 </a:t>
            </a:r>
            <a:r>
              <a:rPr lang="ru-RU" altLang="ru-RU" sz="1200" b="1" dirty="0" err="1" smtClean="0">
                <a:solidFill>
                  <a:srgbClr val="000000"/>
                </a:solidFill>
                <a:latin typeface="Times New Roman" pitchFamily="18" charset="0"/>
                <a:cs typeface="Times New Roman" pitchFamily="18" charset="0"/>
              </a:rPr>
              <a:t>желтоқсан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 (жаңбыр, қар) </a:t>
            </a:r>
            <a:r>
              <a:rPr lang="kk-KZ" sz="1200" dirty="0" smtClean="0">
                <a:latin typeface="Times New Roman" panose="02020603050405020304" pitchFamily="18" charset="0"/>
                <a:cs typeface="Times New Roman" panose="02020603050405020304" pitchFamily="18" charset="0"/>
              </a:rPr>
              <a:t>жауады, </a:t>
            </a:r>
            <a:r>
              <a:rPr lang="kk-KZ" sz="1200" dirty="0" smtClean="0">
                <a:latin typeface="Times New Roman" panose="02020603050405020304" pitchFamily="18" charset="0"/>
                <a:cs typeface="Times New Roman" panose="02020603050405020304" pitchFamily="18" charset="0"/>
              </a:rPr>
              <a:t>жаяу бұрқасын, көктайғақ </a:t>
            </a:r>
            <a:r>
              <a:rPr lang="kk-KZ" sz="1200" dirty="0" smtClean="0">
                <a:latin typeface="Times New Roman" panose="02020603050405020304" pitchFamily="18" charset="0"/>
                <a:cs typeface="Times New Roman" panose="02020603050405020304" pitchFamily="18" charset="0"/>
              </a:rPr>
              <a:t>болады. Оңтүстіктен </a:t>
            </a:r>
            <a:r>
              <a:rPr lang="kk-KZ" sz="1200" dirty="0" smtClean="0">
                <a:latin typeface="Times New Roman" panose="02020603050405020304" pitchFamily="18" charset="0"/>
                <a:cs typeface="Times New Roman" panose="02020603050405020304" pitchFamily="18" charset="0"/>
              </a:rPr>
              <a:t>соғатын жел батысқа ауысады,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9-14, екпіні 15-20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3-5,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0-2 </a:t>
            </a:r>
            <a:r>
              <a:rPr lang="kk-KZ" sz="1200" dirty="0">
                <a:latin typeface="Times New Roman" panose="02020603050405020304" pitchFamily="18" charset="0"/>
                <a:cs typeface="Times New Roman" panose="02020603050405020304" pitchFamily="18" charset="0"/>
              </a:rPr>
              <a:t>градус суық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14 </a:t>
            </a:r>
            <a:r>
              <a:rPr lang="kk-KZ" altLang="ru-RU" sz="1200" b="1" dirty="0" smtClean="0">
                <a:solidFill>
                  <a:srgbClr val="000000"/>
                </a:solidFill>
                <a:latin typeface="Times New Roman" pitchFamily="18" charset="0"/>
                <a:cs typeface="Times New Roman" pitchFamily="18" charset="0"/>
              </a:rPr>
              <a:t>желтоқсанға</a:t>
            </a:r>
            <a:r>
              <a:rPr lang="kk-KZ" alt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2024 </a:t>
            </a:r>
            <a:r>
              <a:rPr lang="ru-RU" sz="1200" b="1" dirty="0">
                <a:solidFill>
                  <a:srgbClr val="000000"/>
                </a:solidFill>
                <a:latin typeface="Times New Roman" pitchFamily="18" charset="0"/>
                <a:cs typeface="Times New Roman" pitchFamily="18" charset="0"/>
              </a:rPr>
              <a:t>ж. </a:t>
            </a:r>
            <a:endParaRPr 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13 </a:t>
            </a:r>
            <a:r>
              <a:rPr lang="ru-RU" sz="1200" b="1" dirty="0" err="1" smtClean="0">
                <a:solidFill>
                  <a:srgbClr val="000000"/>
                </a:solidFill>
                <a:latin typeface="Times New Roman" pitchFamily="18" charset="0"/>
                <a:cs typeface="Times New Roman" pitchFamily="18" charset="0"/>
              </a:rPr>
              <a:t>желтоқсан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14</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желтоқсан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 </a:t>
            </a:r>
            <a:r>
              <a:rPr lang="kk-KZ" sz="1200" dirty="0">
                <a:latin typeface="Times New Roman" panose="02020603050405020304" pitchFamily="18" charset="0"/>
                <a:cs typeface="Times New Roman" panose="02020603050405020304" pitchFamily="18" charset="0"/>
              </a:rPr>
              <a:t>қар </a:t>
            </a:r>
            <a:r>
              <a:rPr lang="kk-KZ" sz="1200" dirty="0" smtClean="0">
                <a:latin typeface="Times New Roman" panose="02020603050405020304" pitchFamily="18" charset="0"/>
                <a:cs typeface="Times New Roman" panose="02020603050405020304" pitchFamily="18" charset="0"/>
              </a:rPr>
              <a:t>жауады. Оңтүстік-батыстан соғатын жел солтүстік-батысқа ауысады,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6-8 </a:t>
            </a:r>
            <a:r>
              <a:rPr lang="kk-KZ" sz="1200" dirty="0" smtClean="0">
                <a:latin typeface="Times New Roman" panose="02020603050405020304" pitchFamily="18" charset="0"/>
                <a:cs typeface="Times New Roman" panose="02020603050405020304" pitchFamily="18" charset="0"/>
              </a:rPr>
              <a:t>градус суық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18000404"/>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1086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0,217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0,291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196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0,490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0,175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96669" y="226143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13 </a:t>
            </a:r>
            <a:r>
              <a:rPr lang="kk-KZ" sz="1200" dirty="0" smtClean="0">
                <a:solidFill>
                  <a:schemeClr val="tx1"/>
                </a:solidFill>
                <a:latin typeface="Times New Roman" panose="02020603050405020304" pitchFamily="18" charset="0"/>
                <a:cs typeface="Times New Roman" panose="02020603050405020304" pitchFamily="18" charset="0"/>
              </a:rPr>
              <a:t>желтоқсан, </a:t>
            </a:r>
            <a:r>
              <a:rPr lang="kk-KZ" sz="1200" dirty="0" smtClean="0">
                <a:solidFill>
                  <a:schemeClr val="tx1"/>
                </a:solidFill>
                <a:latin typeface="Times New Roman" panose="02020603050405020304" pitchFamily="18" charset="0"/>
                <a:cs typeface="Times New Roman" panose="02020603050405020304" pitchFamily="18" charset="0"/>
              </a:rPr>
              <a:t>14 </a:t>
            </a:r>
            <a:r>
              <a:rPr lang="kk-KZ" sz="1200" dirty="0" smtClean="0">
                <a:solidFill>
                  <a:schemeClr val="tx1"/>
                </a:solidFill>
                <a:latin typeface="Times New Roman" panose="02020603050405020304" pitchFamily="18" charset="0"/>
                <a:cs typeface="Times New Roman" panose="02020603050405020304" pitchFamily="18" charset="0"/>
              </a:rPr>
              <a:t>желтоқсанда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a:t>
            </a:r>
            <a:r>
              <a:rPr lang="kk-KZ"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2845" y="3235182"/>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19870</TotalTime>
  <Words>531</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5096</cp:revision>
  <cp:lastPrinted>2021-07-01T07:38:07Z</cp:lastPrinted>
  <dcterms:created xsi:type="dcterms:W3CDTF">2018-03-27T06:03:00Z</dcterms:created>
  <dcterms:modified xsi:type="dcterms:W3CDTF">2024-12-12T11:53:19Z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