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726868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11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12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аздаған қар жауады, көктайғақ болады. Оңтүстіктен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6-11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8-10 </a:t>
            </a:r>
            <a:r>
              <a:rPr lang="kk-KZ" sz="1200" dirty="0">
                <a:latin typeface="Times New Roman" panose="02020603050405020304" pitchFamily="18" charset="0"/>
                <a:cs typeface="Times New Roman" panose="02020603050405020304" pitchFamily="18" charset="0"/>
              </a:rPr>
              <a:t>градус аяз, күндіз </a:t>
            </a:r>
            <a:r>
              <a:rPr lang="kk-KZ" sz="1200" dirty="0" smtClean="0">
                <a:latin typeface="Times New Roman" panose="02020603050405020304" pitchFamily="18" charset="0"/>
                <a:cs typeface="Times New Roman" panose="02020603050405020304" pitchFamily="18" charset="0"/>
              </a:rPr>
              <a:t>2-4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13 </a:t>
            </a:r>
            <a:r>
              <a:rPr lang="kk-KZ" altLang="ru-RU" sz="1200" b="1" dirty="0" smtClean="0">
                <a:solidFill>
                  <a:srgbClr val="000000"/>
                </a:solidFill>
                <a:latin typeface="Times New Roman" pitchFamily="18" charset="0"/>
                <a:cs typeface="Times New Roman" pitchFamily="18" charset="0"/>
              </a:rPr>
              <a:t>желтоқсанға</a:t>
            </a:r>
            <a:r>
              <a:rPr lang="kk-KZ" alt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endParaRPr 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12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 </a:t>
            </a:r>
            <a:r>
              <a:rPr lang="kk-KZ" sz="1200" dirty="0">
                <a:latin typeface="Times New Roman" panose="02020603050405020304" pitchFamily="18" charset="0"/>
                <a:cs typeface="Times New Roman" panose="02020603050405020304" pitchFamily="18" charset="0"/>
              </a:rPr>
              <a:t>қар жауады, көктайғақ болады. </a:t>
            </a:r>
            <a:r>
              <a:rPr lang="kk-KZ" sz="1200" dirty="0" smtClean="0">
                <a:latin typeface="Times New Roman" panose="02020603050405020304" pitchFamily="18" charset="0"/>
                <a:cs typeface="Times New Roman" panose="02020603050405020304" pitchFamily="18" charset="0"/>
              </a:rPr>
              <a:t>Оңтүстіктен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75278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2244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0,449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0,373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желтоқсан,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19866</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5094</cp:revision>
  <cp:lastPrinted>2021-07-01T07:38:07Z</cp:lastPrinted>
  <dcterms:created xsi:type="dcterms:W3CDTF">2018-03-27T06:03:00Z</dcterms:created>
  <dcterms:modified xsi:type="dcterms:W3CDTF">2024-12-11T10:14:42Z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