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730128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07590560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күндіз </a:t>
            </a:r>
            <a:r>
              <a:rPr lang="kk-KZ" sz="1200" kern="1400" dirty="0" smtClean="0">
                <a:latin typeface="Times New Roman"/>
                <a:ea typeface="Times New Roman"/>
              </a:rPr>
              <a:t>жауын-шашын (көбіне жаңбыр). Түнде және таңертең </a:t>
            </a:r>
            <a:r>
              <a:rPr lang="kk-KZ" sz="1200" kern="1400" dirty="0">
                <a:latin typeface="Times New Roman"/>
                <a:ea typeface="Times New Roman"/>
              </a:rPr>
              <a:t>тұман, көктайғақ. Оңтүстік-шығыстан, оңтүстіктен жел соғады, күші </a:t>
            </a:r>
            <a:r>
              <a:rPr lang="kk-KZ" sz="1200" kern="1400" dirty="0" smtClean="0">
                <a:latin typeface="Times New Roman"/>
                <a:ea typeface="Times New Roman"/>
              </a:rPr>
              <a:t>5-10</a:t>
            </a:r>
            <a:r>
              <a:rPr lang="kk-KZ" sz="1200" kern="1400" dirty="0" smtClean="0">
                <a:latin typeface="Times New Roman"/>
                <a:ea typeface="Times New Roman"/>
              </a:rPr>
              <a:t>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0-2 аяз</a:t>
            </a:r>
            <a:r>
              <a:rPr lang="kk-KZ" sz="1200" kern="1400" dirty="0" smtClean="0">
                <a:latin typeface="Times New Roman"/>
                <a:ea typeface="Times New Roman"/>
              </a:rPr>
              <a:t>, </a:t>
            </a:r>
            <a:r>
              <a:rPr lang="kk-KZ" sz="1200" kern="1400" dirty="0">
                <a:latin typeface="Times New Roman"/>
                <a:ea typeface="Times New Roman"/>
              </a:rPr>
              <a:t>күндіз </a:t>
            </a:r>
            <a:r>
              <a:rPr lang="kk-KZ" sz="1200" kern="1400" dirty="0" smtClean="0">
                <a:latin typeface="Times New Roman"/>
                <a:ea typeface="Times New Roman"/>
              </a:rPr>
              <a:t>1-3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a:latin typeface="Times New Roman"/>
                <a:ea typeface="Times New Roman"/>
              </a:rPr>
              <a:t>жауын-шашын (жаңбыр, қар</a:t>
            </a:r>
            <a:r>
              <a:rPr lang="kk-KZ" sz="1200" kern="1400" dirty="0" smtClean="0">
                <a:latin typeface="Times New Roman"/>
                <a:ea typeface="Times New Roman"/>
              </a:rPr>
              <a:t>). </a:t>
            </a:r>
            <a:r>
              <a:rPr lang="kk-KZ" sz="1200" kern="1400" dirty="0" smtClean="0">
                <a:latin typeface="Times New Roman"/>
                <a:ea typeface="Times New Roman"/>
              </a:rPr>
              <a:t>Оңтүстік-шығыстан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7-12</a:t>
            </a:r>
            <a:r>
              <a:rPr lang="kk-KZ" sz="1200" kern="1400" dirty="0" smtClean="0">
                <a:latin typeface="Times New Roman"/>
                <a:ea typeface="Times New Roman"/>
              </a:rPr>
              <a:t> </a:t>
            </a:r>
            <a:r>
              <a:rPr lang="kk-KZ" sz="1200" kern="1400" dirty="0">
                <a:latin typeface="Times New Roman"/>
                <a:ea typeface="Times New Roman"/>
              </a:rPr>
              <a:t>м/с. Ауа </a:t>
            </a:r>
            <a:r>
              <a:rPr lang="kk-KZ" sz="1200" kern="1400" dirty="0" smtClean="0">
                <a:latin typeface="Times New Roman"/>
                <a:ea typeface="Times New Roman"/>
              </a:rPr>
              <a:t>температурасы 1 </a:t>
            </a:r>
            <a:r>
              <a:rPr lang="kk-KZ" sz="1200" kern="1400" dirty="0">
                <a:latin typeface="Times New Roman"/>
                <a:ea typeface="Times New Roman"/>
              </a:rPr>
              <a:t>аяз-1 жылы</a:t>
            </a:r>
            <a:r>
              <a:rPr lang="kk-KZ" sz="1200" kern="1400" dirty="0" smtClean="0">
                <a:latin typeface="Times New Roman"/>
                <a:ea typeface="Times New Roman"/>
              </a:rPr>
              <a:t>.</a:t>
            </a:r>
            <a:endParaRPr lang="kk-KZ" sz="1200" kern="1400" dirty="0">
              <a:solidFill>
                <a:srgbClr val="000000"/>
              </a:solidFill>
              <a:latin typeface="Times New Roman"/>
              <a:ea typeface="Times New Roman"/>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6134" y="2345837"/>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24522</TotalTime>
  <Words>590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4129</cp:revision>
  <cp:lastPrinted>2023-02-06T06:57:51Z</cp:lastPrinted>
  <dcterms:created xsi:type="dcterms:W3CDTF">2018-03-27T06:03:00Z</dcterms:created>
  <dcterms:modified xsi:type="dcterms:W3CDTF">2024-12-11T07:13:33Z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