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2625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2431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желто</a:t>
            </a:r>
            <a:r>
              <a:rPr lang="kk-KZ" altLang="ru-RU" sz="1200" b="1" dirty="0">
                <a:latin typeface="Times New Roman" pitchFamily="18" charset="0"/>
                <a:cs typeface="Times New Roman" pitchFamily="18" charset="0"/>
              </a:rPr>
              <a:t>қ</a:t>
            </a:r>
            <a:r>
              <a:rPr lang="ru-RU" altLang="ru-RU" sz="1200" b="1" dirty="0">
                <a:latin typeface="Times New Roman" pitchFamily="18" charset="0"/>
                <a:cs typeface="Times New Roman" pitchFamily="18" charset="0"/>
              </a:rPr>
              <a:t>сан</a:t>
            </a:r>
          </a:p>
          <a:p>
            <a:pPr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 11 желтоқсан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a:t>
            </a:r>
            <a:r>
              <a:rPr lang="kk-KZ" altLang="ru-RU" sz="1200" b="1" dirty="0">
                <a:latin typeface="Times New Roman" pitchFamily="18" charset="0"/>
                <a:cs typeface="Times New Roman" pitchFamily="18" charset="0"/>
              </a:rPr>
              <a:t>12 желтоқсан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a:endParaRPr lang="kk-KZ" sz="1200" dirty="0">
              <a:effectLst/>
              <a:latin typeface="Times New Roman" panose="02020603050405020304" pitchFamily="18" charset="0"/>
              <a:ea typeface="Calibri" panose="020F0502020204030204" pitchFamily="34"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solidFill>
                  <a:prstClr val="black"/>
                </a:solidFill>
                <a:latin typeface="Times New Roman" pitchFamily="18" charset="0"/>
                <a:cs typeface="Times New Roman" pitchFamily="18" charset="0"/>
              </a:rPr>
              <a:t>кей уақыттарда аздаған қар жауады, жаяу бұрқасын күтіледі.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15-20, кей уақыттарда екпіні 25 </a:t>
            </a:r>
            <a:r>
              <a:rPr lang="ru-RU" sz="1200" dirty="0">
                <a:solidFill>
                  <a:prstClr val="black"/>
                </a:solidFill>
                <a:latin typeface="Times New Roman" pitchFamily="18" charset="0"/>
                <a:cs typeface="Times New Roman" pitchFamily="18" charset="0"/>
              </a:rPr>
              <a:t>м/с. </a:t>
            </a:r>
            <a:r>
              <a:rPr lang="kk-KZ" sz="1200" dirty="0">
                <a:effectLst/>
                <a:latin typeface="Times New Roman" panose="02020603050405020304" pitchFamily="18" charset="0"/>
                <a:ea typeface="Calibri" panose="020F0502020204030204" pitchFamily="34" charset="0"/>
              </a:rPr>
              <a:t>Ауа температурасы түнде 9-11, күндіз 6-8 градус аяз</a:t>
            </a:r>
            <a:r>
              <a:rPr lang="ru-RU"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2024 жылғы 13 желтоқсан</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желтоқсан сағ. 20-дан 13 желтоқсан сағ. 08-ге дейін</a:t>
            </a:r>
          </a:p>
          <a:p>
            <a:pPr indent="182563" algn="just"/>
            <a:endParaRPr lang="kk-KZ" sz="1200" dirty="0">
              <a:effectLst/>
              <a:latin typeface="Times New Roman" panose="02020603050405020304" pitchFamily="18" charset="0"/>
              <a:ea typeface="Calibri" panose="020F0502020204030204" pitchFamily="34"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уақыттарда</a:t>
            </a:r>
            <a:r>
              <a:rPr lang="ru-RU" sz="1200" dirty="0">
                <a:solidFill>
                  <a:prstClr val="black"/>
                </a:solidFill>
                <a:latin typeface="Times New Roman" pitchFamily="18" charset="0"/>
                <a:cs typeface="Times New Roman" pitchFamily="18" charset="0"/>
              </a:rPr>
              <a:t> 25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a:solidFill>
                  <a:prstClr val="black"/>
                </a:solidFill>
                <a:latin typeface="Times New Roman" pitchFamily="18" charset="0"/>
                <a:cs typeface="Times New Roman" pitchFamily="18" charset="0"/>
              </a:rPr>
              <a:t>7-9 градус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altLang="ru-RU" sz="1200" b="1" dirty="0" err="1">
                <a:solidFill>
                  <a:schemeClr val="tx1"/>
                </a:solidFill>
                <a:latin typeface="Times New Roman" pitchFamily="18" charset="0"/>
                <a:cs typeface="Times New Roman" pitchFamily="18" charset="0"/>
              </a:rPr>
              <a:t>сейілуіне</a:t>
            </a:r>
            <a:r>
              <a:rPr lang="kk-KZ" altLang="en-US" sz="1200" dirty="0">
                <a:solidFill>
                  <a:schemeClr val="tx1"/>
                </a:solidFill>
                <a:latin typeface="Times New Roman" pitchFamily="18" charset="0"/>
                <a:cs typeface="Times New Roman" pitchFamily="18" charset="0"/>
                <a:sym typeface="+mn-ea"/>
              </a:rPr>
              <a:t> ықпал етеді.</a:t>
            </a: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a:t>
            </a:r>
            <a:r>
              <a:rPr lang="kk-KZ" altLang="en-US" sz="1200"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1291119"/>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RU"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RU"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RU"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236</a:t>
                      </a:r>
                      <a:endParaRPr lang="ru-RU"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0.471</a:t>
                      </a:r>
                      <a:endParaRPr lang="ru-RU"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294</a:t>
                      </a:r>
                      <a:endParaRPr lang="ru-RU"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RU"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RU"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RU"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/Смагулова 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17628</TotalTime>
  <Words>593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3358</cp:revision>
  <cp:lastPrinted>2021-07-01T07:38:07Z</cp:lastPrinted>
  <dcterms:created xsi:type="dcterms:W3CDTF">2018-03-27T06:03:00Z</dcterms:created>
  <dcterms:modified xsi:type="dcterms:W3CDTF">2024-12-11T09:20:46Z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