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7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4220" y="2271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51575209"/>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№34</a:t>
                      </a:r>
                      <a:r>
                        <a:rPr lang="" altLang="x-none" sz="1600" b="1" i="1" dirty="0" smtClean="0">
                          <a:solidFill>
                            <a:srgbClr val="002060"/>
                          </a:solidFill>
                          <a:latin typeface="Times New Roman" panose="02020603050405020304" pitchFamily="18" charset="0"/>
                          <a:cs typeface="Times New Roman" panose="02020603050405020304" pitchFamily="18" charset="0"/>
                        </a:rPr>
                        <a:t>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a:t>
                      </a:r>
                      <a:r>
                        <a:rPr lang="" altLang="zh-CN" sz="1200" b="1" i="1" baseline="0" dirty="0" smtClean="0">
                          <a:solidFill>
                            <a:srgbClr val="002060"/>
                          </a:solidFill>
                          <a:latin typeface="Times New Roman" panose="02020603050405020304" pitchFamily="18" charset="0"/>
                          <a:cs typeface="Times New Roman" panose="02020603050405020304" pitchFamily="18" charset="0"/>
                        </a:rPr>
                        <a:t>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04697" y="34748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желтоқсанға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6817" y="135692"/>
            <a:ext cx="4794914" cy="183127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a:t>
            </a:r>
            <a:r>
              <a:rPr lang="kk-KZ" sz="1200" dirty="0" smtClean="0">
                <a:solidFill>
                  <a:prstClr val="black"/>
                </a:solidFill>
                <a:latin typeface="Times New Roman" pitchFamily="18" charset="0"/>
                <a:cs typeface="Times New Roman" pitchFamily="18" charset="0"/>
              </a:rPr>
              <a:t>Ж</a:t>
            </a:r>
            <a:r>
              <a:rPr lang="" sz="1200" dirty="0" smtClean="0">
                <a:solidFill>
                  <a:prstClr val="black"/>
                </a:solidFill>
                <a:latin typeface="Times New Roman" pitchFamily="18" charset="0"/>
                <a:cs typeface="Times New Roman" pitchFamily="18" charset="0"/>
              </a:rPr>
              <a:t>ел </a:t>
            </a:r>
            <a:r>
              <a:rPr lang="kk-KZ" sz="1200" dirty="0" smtClean="0">
                <a:solidFill>
                  <a:prstClr val="black"/>
                </a:solidFill>
                <a:latin typeface="Times New Roman" pitchFamily="18" charset="0"/>
                <a:cs typeface="Times New Roman" pitchFamily="18" charset="0"/>
              </a:rPr>
              <a:t>оңтүстік-шығыстан соғады,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5-</a:t>
            </a:r>
            <a:r>
              <a:rPr lang="ru-RU" sz="1200" dirty="0" smtClean="0">
                <a:solidFill>
                  <a:prstClr val="black"/>
                </a:solidFill>
                <a:latin typeface="Times New Roman" pitchFamily="18" charset="0"/>
                <a:cs typeface="Times New Roman" pitchFamily="18" charset="0"/>
              </a:rPr>
              <a:t>10 </a:t>
            </a:r>
            <a:r>
              <a:rPr lang="ru-RU" sz="1200" dirty="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 sz="1200" dirty="0" smtClean="0">
                <a:solidFill>
                  <a:prstClr val="black"/>
                </a:solidFill>
                <a:latin typeface="Times New Roman" pitchFamily="18" charset="0"/>
                <a:cs typeface="Times New Roman" pitchFamily="18" charset="0"/>
              </a:rPr>
              <a:t>17-19</a:t>
            </a:r>
            <a:r>
              <a:rPr lang="kk-KZ" sz="1200" dirty="0" smtClean="0">
                <a:solidFill>
                  <a:prstClr val="black"/>
                </a:solidFill>
                <a:latin typeface="Times New Roman" pitchFamily="18" charset="0"/>
                <a:cs typeface="Times New Roman" pitchFamily="18" charset="0"/>
              </a:rPr>
              <a:t>°, күндіз </a:t>
            </a:r>
            <a:r>
              <a:rPr lang="" sz="1200" dirty="0" smtClean="0">
                <a:solidFill>
                  <a:prstClr val="black"/>
                </a:solidFill>
                <a:latin typeface="Times New Roman" pitchFamily="18" charset="0"/>
                <a:cs typeface="Times New Roman" pitchFamily="18" charset="0"/>
              </a:rPr>
              <a:t>7-9</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a:t>
            </a: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желто</a:t>
            </a:r>
            <a:r>
              <a:rPr lang="kk-KZ" altLang="ru-RU" sz="1200" b="1" dirty="0">
                <a:latin typeface="Times New Roman" panose="02020603050405020304" pitchFamily="18" charset="0"/>
                <a:cs typeface="Times New Roman" panose="02020603050405020304" pitchFamily="18" charset="0"/>
              </a:rPr>
              <a:t>қсан</a:t>
            </a:r>
            <a:r>
              <a:rPr lang="ru-RU" altLang="ru-RU" sz="1200" b="1" dirty="0" err="1">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1</a:t>
            </a:r>
            <a:r>
              <a:rPr lang="" sz="1200" b="1" dirty="0" smtClean="0">
                <a:latin typeface="Times New Roman" panose="02020603050405020304" pitchFamily="18" charset="0"/>
                <a:cs typeface="Times New Roman" panose="02020603050405020304" pitchFamily="18" charset="0"/>
              </a:rPr>
              <a:t>3</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желтоқсан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шығ</a:t>
            </a:r>
            <a:r>
              <a:rPr lang="" sz="1200" dirty="0" smtClean="0">
                <a:solidFill>
                  <a:prstClr val="black"/>
                </a:solidFill>
                <a:latin typeface="Times New Roman" pitchFamily="18" charset="0"/>
                <a:cs typeface="Times New Roman" pitchFamily="18" charset="0"/>
              </a:rPr>
              <a:t>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5-10 </a:t>
            </a:r>
            <a:r>
              <a:rPr lang="ru-RU" sz="1200" dirty="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8-20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5032938" y="217092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сей</a:t>
            </a:r>
            <a:r>
              <a:rPr lang="kk-KZ" sz="1200" dirty="0">
                <a:solidFill>
                  <a:prstClr val="black"/>
                </a:solidFill>
                <a:latin typeface="Times New Roman" panose="02020603050405020304" pitchFamily="18" charset="0"/>
                <a:cs typeface="Times New Roman" panose="02020603050405020304" pitchFamily="18" charset="0"/>
              </a:rPr>
              <a:t>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7637" y="309462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20401222"/>
              </p:ext>
            </p:extLst>
          </p:nvPr>
        </p:nvGraphicFramePr>
        <p:xfrm>
          <a:off x="5047539" y="4110721"/>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3257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0,039</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2,463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31025"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 altLang="ru-RU" sz="1200" b="1" i="1" dirty="0" smtClean="0">
                <a:solidFill>
                  <a:srgbClr val="000000"/>
                </a:solidFill>
                <a:latin typeface="Times New Roman" panose="02020603050405020304" pitchFamily="18" charset="0"/>
                <a:cs typeface="Times New Roman" panose="02020603050405020304" pitchFamily="18" charset="0"/>
              </a:rPr>
              <a:t>Жиембаева Д</a:t>
            </a:r>
            <a:r>
              <a:rPr lang="kk-KZ" altLang="ru-RU" sz="1200" b="1" i="1" dirty="0" smtClean="0">
                <a:solidFill>
                  <a:srgbClr val="000000"/>
                </a:solidFill>
                <a:latin typeface="Times New Roman" panose="02020603050405020304" pitchFamily="18" charset="0"/>
                <a:cs typeface="Times New Roman" panose="02020603050405020304" pitchFamily="18" charset="0"/>
              </a:rPr>
              <a:t>.А. /Эрнст Л.В.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20097</TotalTime>
  <Words>571</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Воздух-5</cp:lastModifiedBy>
  <cp:revision>4094</cp:revision>
  <cp:lastPrinted>2021-07-01T03:56:27Z</cp:lastPrinted>
  <dcterms:created xsi:type="dcterms:W3CDTF">2018-03-27T06:03:00Z</dcterms:created>
  <dcterms:modified xsi:type="dcterms:W3CDTF">2024-12-11T07:22:47Z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