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5862359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9428" y="342772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945160"/>
              </p:ext>
            </p:extLst>
          </p:nvPr>
        </p:nvGraphicFramePr>
        <p:xfrm>
          <a:off x="5002332" y="3889388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50319" y="2051967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66593" y="312820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26107</TotalTime>
  <Words>691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4480</cp:revision>
  <cp:lastPrinted>2021-10-18T15:52:53Z</cp:lastPrinted>
  <dcterms:created xsi:type="dcterms:W3CDTF">2018-03-27T06:03:00Z</dcterms:created>
  <dcterms:modified xsi:type="dcterms:W3CDTF">2024-12-11T07:26:26Z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