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818805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 9-14 м/с. Температура воздуха ночью 11-13, днем 6-8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13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11-13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02218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декабря, ночью 13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38284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5974</cp:revision>
  <cp:lastPrinted>2021-11-30T05:55:24Z</cp:lastPrinted>
  <dcterms:created xsi:type="dcterms:W3CDTF">2018-03-27T06:03:00Z</dcterms:created>
  <dcterms:modified xsi:type="dcterms:W3CDTF">2024-12-11T06:52:27Z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