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114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026200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23481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 небольшой дождь. Ветер юго-восточный 9-14 м/с. Температура воздуха ночью 1-3, днем 5-7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небольшой дождь. Ветер юго-восточный 9-14 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1-3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27620</TotalTime>
  <Words>533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3634</cp:revision>
  <cp:lastPrinted>2021-10-15T03:50:29Z</cp:lastPrinted>
  <dcterms:created xsi:type="dcterms:W3CDTF">2018-03-27T06:03:00Z</dcterms:created>
  <dcterms:modified xsi:type="dcterms:W3CDTF">2024-12-11T07:33:48Z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