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140975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40486" y="221368"/>
            <a:ext cx="4824413" cy="328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6195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indent="361950"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декабря</a:t>
            </a:r>
          </a:p>
          <a:p>
            <a:pPr indent="36195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небольшой снег, низовая метель. Ветер юго- западный 15-20, временами порывы 25 м/с. Температура воздуха ночью 9-11, днем 6-8 мороза.</a:t>
            </a:r>
          </a:p>
          <a:p>
            <a:pPr indent="361950"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361950"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361950"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юго-западный, южный 9-14, порывы 15-20, днем временами 25 м/с. Температура воздуха 7-9 мороза.</a:t>
            </a:r>
          </a:p>
          <a:p>
            <a:pPr lvl="0" indent="361950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361950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361950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1319" y="3347236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39410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/Смагулова С.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21257</TotalTime>
  <Words>623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3426</cp:revision>
  <cp:lastPrinted>2021-07-01T03:56:27Z</cp:lastPrinted>
  <dcterms:created xsi:type="dcterms:W3CDTF">2018-03-27T06:03:00Z</dcterms:created>
  <dcterms:modified xsi:type="dcterms:W3CDTF">2024-12-11T09:19:28Z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