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383074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№346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4071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3829"/>
            <a:ext cx="4759889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осадки (дождь, снег), туман, гололед. Ветер юго-западный, южный 9-14, днем порывы 18 м/с. Температура воздуха ночью 5-7 мороза, днем 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13 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небольшой снег,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туман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</a:rPr>
              <a:t>, гололед.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0-2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28470</TotalTime>
  <Words>612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5223</cp:revision>
  <cp:lastPrinted>2021-07-01T03:56:27Z</cp:lastPrinted>
  <dcterms:created xsi:type="dcterms:W3CDTF">2018-03-27T06:03:00Z</dcterms:created>
  <dcterms:modified xsi:type="dcterms:W3CDTF">2024-12-11T07:54:59Z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