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26054851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южный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13-15, днем 8-10 мороза.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декабря по 08 ч. 13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Температура воздуха ночью 10-12 мороза.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685986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21636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4359</cp:revision>
  <cp:lastPrinted>2021-07-01T03:56:27Z</cp:lastPrinted>
  <dcterms:created xsi:type="dcterms:W3CDTF">2018-03-27T06:03:00Z</dcterms:created>
  <dcterms:modified xsi:type="dcterms:W3CDTF">2024-12-11T07:09:10Z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