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3444238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346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южный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16-18, днем 9-11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336661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92620"/>
              </p:ext>
            </p:extLst>
          </p:nvPr>
        </p:nvGraphicFramePr>
        <p:xfrm>
          <a:off x="4986306" y="4437112"/>
          <a:ext cx="4759297" cy="1689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1610</TotalTime>
  <Words>547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304</cp:revision>
  <cp:lastPrinted>2021-07-01T03:56:27Z</cp:lastPrinted>
  <dcterms:created xsi:type="dcterms:W3CDTF">2024-09-22T07:48:17Z</dcterms:created>
  <dcterms:modified xsi:type="dcterms:W3CDTF">2024-12-11T08:01:15Z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