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28082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небольшой снег, гололед. Ветер южный 6-11 м/с. Температура воздуха ночью 8-10,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гололед. Ветер южный 5-10 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16682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декабря, ночью 13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38697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5249</cp:revision>
  <cp:lastPrinted>2021-02-03T11:37:00Z</cp:lastPrinted>
  <dcterms:created xsi:type="dcterms:W3CDTF">2018-03-27T06:03:00Z</dcterms:created>
  <dcterms:modified xsi:type="dcterms:W3CDTF">2024-12-11T10:14:44Z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