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48" d="100"/>
          <a:sy n="148" d="100"/>
        </p:scale>
        <p:origin x="-93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864064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345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9804214"/>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0,011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1533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0,108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0,035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0,025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0,062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smtClean="0">
                <a:solidFill>
                  <a:srgbClr val="000000"/>
                </a:solidFill>
                <a:latin typeface="Times New Roman" panose="02020603050405020304" pitchFamily="18" charset="0"/>
                <a:cs typeface="Times New Roman" panose="02020603050405020304" pitchFamily="18" charset="0"/>
                <a:sym typeface="+mn-ea"/>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аздаған қар.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және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таңертең тұман.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оңтүстік-шығыстан, оңтүстіктен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-12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-11,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3-5 градус аяз.</a:t>
            </a: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12 </a:t>
            </a:r>
            <a:r>
              <a:rPr lang="kk-KZ" sz="1200" b="1" dirty="0" smtClean="0">
                <a:solidFill>
                  <a:srgbClr val="000000"/>
                </a:solidFill>
                <a:latin typeface="Times New Roman" pitchFamily="18" charset="0"/>
                <a:cs typeface="Times New Roman" pitchFamily="18" charset="0"/>
                <a:sym typeface="+mn-ea"/>
              </a:rPr>
              <a:t>желтоқсанға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a:solidFill>
                  <a:srgbClr val="000000"/>
                </a:solidFill>
                <a:latin typeface="Times New Roman" panose="02020603050405020304" pitchFamily="18" charset="0"/>
                <a:cs typeface="Times New Roman" panose="02020603050405020304" pitchFamily="18" charset="0"/>
                <a:sym typeface="+mn-ea"/>
              </a:rPr>
              <a:t>желтоқсан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a:solidFill>
                  <a:srgbClr val="000000"/>
                </a:solidFill>
                <a:latin typeface="Times New Roman" pitchFamily="18" charset="0"/>
                <a:cs typeface="Times New Roman" pitchFamily="18" charset="0"/>
                <a:sym typeface="+mn-ea"/>
              </a:rPr>
              <a:t>желтоқсан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қар,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ман. </a:t>
            </a:r>
            <a:r>
              <a:rPr lang="kk-KZ" sz="1100" dirty="0" smtClean="0">
                <a:latin typeface="Times New Roman" panose="02020603050405020304" pitchFamily="18" charset="0"/>
                <a:cs typeface="Times New Roman" panose="02020603050405020304" pitchFamily="18" charset="0"/>
              </a:rPr>
              <a:t>Жел оң</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түстіктен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7</a:t>
            </a:r>
            <a:r>
              <a:rPr lang="kk-KZ" sz="1100" dirty="0" smtClean="0">
                <a:latin typeface="Times New Roman" panose="02020603050405020304" pitchFamily="18" charset="0"/>
                <a:cs typeface="Times New Roman" panose="02020603050405020304" pitchFamily="18" charset="0"/>
              </a:rPr>
              <a:t>-12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т</a:t>
            </a:r>
            <a:r>
              <a:rPr lang="kk-KZ" sz="1100" dirty="0" smtClean="0">
                <a:latin typeface="Times New Roman" pitchFamily="18" charset="0"/>
                <a:cs typeface="Times New Roman" pitchFamily="18" charset="0"/>
              </a:rPr>
              <a:t>үнде </a:t>
            </a:r>
            <a:r>
              <a:rPr lang="ru-RU" sz="1100" dirty="0" smtClean="0">
                <a:latin typeface="Times New Roman" pitchFamily="18" charset="0"/>
                <a:cs typeface="Times New Roman" pitchFamily="18" charset="0"/>
              </a:rPr>
              <a:t>3</a:t>
            </a:r>
            <a:r>
              <a:rPr lang="ru-RU" sz="1100" dirty="0" smtClean="0">
                <a:latin typeface="Times New Roman" pitchFamily="18" charset="0"/>
                <a:cs typeface="Times New Roman" pitchFamily="18" charset="0"/>
              </a:rPr>
              <a:t>-5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11 </a:t>
            </a:r>
            <a:r>
              <a:rPr lang="ru-RU" sz="1100" b="1" dirty="0" err="1">
                <a:solidFill>
                  <a:schemeClr val="tx1"/>
                </a:solidFill>
                <a:latin typeface="Times New Roman" panose="02020603050405020304" pitchFamily="18" charset="0"/>
                <a:cs typeface="Times New Roman" panose="02020603050405020304" pitchFamily="18" charset="0"/>
              </a:rPr>
              <a:t>желтоқсан</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12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желтоқсанға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таралуы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28599</TotalTime>
  <Words>573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5639</cp:revision>
  <cp:lastPrinted>2021-07-01T03:56:27Z</cp:lastPrinted>
  <dcterms:created xsi:type="dcterms:W3CDTF">2018-03-27T06:03:00Z</dcterms:created>
  <dcterms:modified xsi:type="dcterms:W3CDTF">2024-12-10T09:08:10Z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