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296" y="10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2557543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29759087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0,445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11 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11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күндіз аздаған жауын-шашын (жаңбыр, қар), тұман, көктайғақ. Оңтүстік-шығыстан, оңтүстіктен жел соғады, күші 2-7 м/с. Ауа температурасы түнде 5-7, күндіз 1 аяз-1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12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Бұлтты, </a:t>
            </a:r>
            <a:r>
              <a:rPr lang="kk-KZ" sz="1200" kern="1400" dirty="0">
                <a:latin typeface="Times New Roman"/>
                <a:ea typeface="Times New Roman"/>
              </a:rPr>
              <a:t>аздаған жауын-шашын (жаңбыр, қар), тұман, көктайғақ. </a:t>
            </a:r>
            <a:r>
              <a:rPr lang="kk-KZ" sz="1200" kern="1400" dirty="0" smtClean="0">
                <a:latin typeface="Times New Roman"/>
                <a:ea typeface="Times New Roman"/>
              </a:rPr>
              <a:t>Оңтүстік-шығыстан </a:t>
            </a:r>
            <a:r>
              <a:rPr lang="kk-KZ" sz="1200" kern="1400" dirty="0">
                <a:latin typeface="Times New Roman"/>
                <a:ea typeface="Times New Roman"/>
              </a:rPr>
              <a:t>жел соғады, күші 2-7 м/с. Ауа </a:t>
            </a:r>
            <a:r>
              <a:rPr lang="kk-KZ" sz="1200" kern="1400" dirty="0" smtClean="0">
                <a:latin typeface="Times New Roman"/>
                <a:ea typeface="Times New Roman"/>
              </a:rPr>
              <a:t>температурасы 1 </a:t>
            </a:r>
            <a:r>
              <a:rPr lang="kk-KZ" sz="1200" kern="1400" dirty="0">
                <a:latin typeface="Times New Roman"/>
                <a:ea typeface="Times New Roman"/>
              </a:rPr>
              <a:t>аяз-1 жылы</a:t>
            </a:r>
            <a:r>
              <a:rPr lang="kk-KZ" sz="1200" kern="1400" dirty="0" smtClean="0">
                <a:latin typeface="Times New Roman"/>
                <a:ea typeface="Times New Roman"/>
              </a:rPr>
              <a:t>.</a:t>
            </a:r>
            <a:endParaRPr lang="kk-KZ" sz="1200" kern="1400" dirty="0">
              <a:solidFill>
                <a:srgbClr val="000000"/>
              </a:solidFill>
              <a:latin typeface="Times New Roman"/>
              <a:ea typeface="Times New Roman"/>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6134" y="2345837"/>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24514</TotalTime>
  <Words>593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4128</cp:revision>
  <cp:lastPrinted>2023-02-06T06:57:51Z</cp:lastPrinted>
  <dcterms:created xsi:type="dcterms:W3CDTF">2018-03-27T06:03:00Z</dcterms:created>
  <dcterms:modified xsi:type="dcterms:W3CDTF">2024-12-10T09:10:50Z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