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324162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10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10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384501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11</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10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11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аздаған қар, жаяу бұрқасын.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rPr>
              <a:t>-батыстан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19-21, күндіз 9-11 аяз.</a:t>
            </a:r>
          </a:p>
          <a:p>
            <a:pPr algn="ctr"/>
            <a:r>
              <a:rPr lang="ru-RU" sz="1100" b="1" kern="1400" dirty="0">
                <a:latin typeface="Times New Roman" panose="02020603050405020304" pitchFamily="18" charset="0"/>
                <a:cs typeface="Times New Roman" panose="02020603050405020304" pitchFamily="18" charset="0"/>
              </a:rPr>
              <a:t>12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11 желтоқсан с. 20-ден 12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ea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11</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12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35532</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5740</cp:revision>
  <cp:lastPrinted>2023-01-16T10:13:34Z</cp:lastPrinted>
  <dcterms:created xsi:type="dcterms:W3CDTF">2018-03-27T06:03:00Z</dcterms:created>
  <dcterms:modified xsi:type="dcterms:W3CDTF">2024-12-10T07:23:17Z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