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5" d="100"/>
          <a:sy n="95" d="100"/>
        </p:scale>
        <p:origin x="108" y="19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46796125"/>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345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032651"/>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0.763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желтоқсан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11</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желтоқсанға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10</a:t>
            </a:r>
            <a:r>
              <a:rPr lang="kk-KZ" altLang="ru-RU" sz="1100" b="1" dirty="0" smtClean="0">
                <a:solidFill>
                  <a:srgbClr val="000000"/>
                </a:solidFill>
                <a:latin typeface="Times New Roman" panose="02020603050405020304" pitchFamily="18" charset="0"/>
                <a:cs typeface="Times New Roman" panose="02020603050405020304" pitchFamily="18" charset="0"/>
              </a:rPr>
              <a:t> желтоқсан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11</a:t>
            </a:r>
            <a:r>
              <a:rPr lang="kk-KZ" altLang="ru-RU" sz="1100" b="1" dirty="0" smtClean="0">
                <a:solidFill>
                  <a:srgbClr val="000000"/>
                </a:solidFill>
                <a:latin typeface="Times New Roman" panose="02020603050405020304" pitchFamily="18" charset="0"/>
                <a:cs typeface="Times New Roman" panose="02020603050405020304" pitchFamily="18" charset="0"/>
              </a:rPr>
              <a:t> желтоқсан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күндіз аздаған жаңбыр</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екпіні 15-20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1-3 аяз</a:t>
            </a:r>
            <a:r>
              <a:rPr lang="kk-KZ" sz="1100" dirty="0" smtClean="0">
                <a:solidFill>
                  <a:prstClr val="black"/>
                </a:solidFill>
                <a:latin typeface="Times New Roman" pitchFamily="18" charset="0"/>
                <a:cs typeface="Times New Roman" pitchFamily="18" charset="0"/>
              </a:rPr>
              <a:t>, күндіз </a:t>
            </a:r>
            <a:r>
              <a:rPr lang="kk-KZ" sz="1100" dirty="0" smtClean="0">
                <a:solidFill>
                  <a:prstClr val="black"/>
                </a:solidFill>
                <a:latin typeface="Times New Roman" pitchFamily="18" charset="0"/>
                <a:cs typeface="Times New Roman" pitchFamily="18" charset="0"/>
              </a:rPr>
              <a:t>5-7 </a:t>
            </a:r>
            <a:r>
              <a:rPr lang="kk-KZ" sz="1100" dirty="0" smtClean="0">
                <a:solidFill>
                  <a:prstClr val="black"/>
                </a:solidFill>
                <a:latin typeface="Times New Roman" pitchFamily="18" charset="0"/>
                <a:cs typeface="Times New Roman" pitchFamily="18" charset="0"/>
              </a:rPr>
              <a:t>жылы.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12</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желтоқсан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11 </a:t>
            </a:r>
            <a:r>
              <a:rPr lang="kk-KZ" sz="1100" b="1" dirty="0" smtClean="0">
                <a:solidFill>
                  <a:srgbClr val="000000"/>
                </a:solidFill>
                <a:latin typeface="Times New Roman" panose="02020603050405020304" pitchFamily="18" charset="0"/>
                <a:cs typeface="Times New Roman" panose="02020603050405020304" pitchFamily="18" charset="0"/>
              </a:rPr>
              <a:t>желтоқсан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12</a:t>
            </a:r>
            <a:r>
              <a:rPr lang="kk-KZ" sz="1100" b="1" dirty="0" smtClean="0">
                <a:solidFill>
                  <a:srgbClr val="000000"/>
                </a:solidFill>
                <a:latin typeface="Times New Roman" panose="02020603050405020304" pitchFamily="18" charset="0"/>
                <a:cs typeface="Times New Roman" panose="02020603050405020304" pitchFamily="18" charset="0"/>
              </a:rPr>
              <a:t> желтоқсан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 (жаңбыр, қар)</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екпіні 15-20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1-3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29893</TotalTime>
  <Words>592</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3676</cp:revision>
  <cp:lastPrinted>2021-07-01T07:38:07Z</cp:lastPrinted>
  <dcterms:created xsi:type="dcterms:W3CDTF">2018-03-27T06:03:00Z</dcterms:created>
  <dcterms:modified xsi:type="dcterms:W3CDTF">2024-12-10T09:09:19Z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