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09142242"/>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№345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79709" y="226457"/>
            <a:ext cx="4824412" cy="2477601"/>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11 </a:t>
            </a:r>
            <a:r>
              <a:rPr lang="kk-KZ" altLang="ru-RU" sz="1200" b="1" dirty="0">
                <a:latin typeface="Times New Roman" panose="02020603050405020304" pitchFamily="18" charset="0"/>
                <a:cs typeface="Times New Roman" panose="02020603050405020304" pitchFamily="18" charset="0"/>
              </a:rPr>
              <a:t>желтоқсанға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11</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желтоқсан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оңтүстіктен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24-26,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17-19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p>
          <a:p>
            <a:pPr algn="ctr"/>
            <a:endParaRPr lang="ru-RU" altLang="ru-RU" sz="1200" b="1" dirty="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12 </a:t>
            </a:r>
            <a:r>
              <a:rPr lang="kk-KZ" altLang="ru-RU" sz="1150" b="1" dirty="0">
                <a:latin typeface="Times New Roman" panose="02020603050405020304" pitchFamily="18" charset="0"/>
                <a:cs typeface="Times New Roman" panose="02020603050405020304" pitchFamily="18" charset="0"/>
              </a:rPr>
              <a:t>желтоқсанға </a:t>
            </a:r>
            <a:r>
              <a:rPr lang="ru-RU" altLang="ru-RU" sz="1150" b="1" dirty="0">
                <a:latin typeface="Times New Roman" panose="02020603050405020304" pitchFamily="18" charset="0"/>
                <a:cs typeface="Times New Roman" panose="02020603050405020304" pitchFamily="18" charset="0"/>
              </a:rPr>
              <a:t>2024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sz="1150" b="1" dirty="0">
                <a:latin typeface="Times New Roman" panose="02020603050405020304" pitchFamily="18" charset="0"/>
                <a:cs typeface="Times New Roman" panose="02020603050405020304" pitchFamily="18" charset="0"/>
              </a:rPr>
              <a:t>2024 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11 </a:t>
            </a:r>
            <a:r>
              <a:rPr lang="kk-KZ" sz="1150" b="1" dirty="0">
                <a:latin typeface="Times New Roman" panose="02020603050405020304" pitchFamily="18" charset="0"/>
                <a:cs typeface="Times New Roman" panose="02020603050405020304" pitchFamily="18" charset="0"/>
              </a:rPr>
              <a:t>желтоқсан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12 </a:t>
            </a:r>
            <a:r>
              <a:rPr lang="kk-KZ" sz="1150" b="1" dirty="0">
                <a:latin typeface="Times New Roman" panose="02020603050405020304" pitchFamily="18" charset="0"/>
                <a:cs typeface="Times New Roman" panose="02020603050405020304" pitchFamily="18" charset="0"/>
              </a:rPr>
              <a:t>желтоқсан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lvl="0"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таңертең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тұман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оңтүстіктен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15-17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01614" y="2644169"/>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a:t>
            </a:r>
            <a:r>
              <a:rPr lang="kk-KZ" altLang="en-US" sz="1200" b="1" dirty="0" smtClean="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smtClean="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166471483"/>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8738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6.543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3.491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2092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90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0.538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Жайнакова З.Ж./ </a:t>
            </a:r>
            <a:r>
              <a:rPr lang="kk-KZ" altLang="ru-RU" sz="1200" b="1" i="1" dirty="0" smtClean="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23343</TotalTime>
  <Words>610</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4450</cp:revision>
  <cp:lastPrinted>2021-07-01T07:38:07Z</cp:lastPrinted>
  <dcterms:created xsi:type="dcterms:W3CDTF">2018-03-27T06:03:00Z</dcterms:created>
  <dcterms:modified xsi:type="dcterms:W3CDTF">2024-12-10T09:04:23Z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