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571368268"/>
              </p:ext>
            </p:extLst>
          </p:nvPr>
        </p:nvGraphicFramePr>
        <p:xfrm>
          <a:off x="307975" y="2564904"/>
          <a:ext cx="4465638" cy="245364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3</a:t>
                      </a:r>
                      <a:r>
                        <a:rPr lang="kk-KZ" altLang="x-none" sz="1600" b="1" i="1" dirty="0" smtClean="0">
                          <a:solidFill>
                            <a:srgbClr val="002060"/>
                          </a:solidFill>
                          <a:latin typeface="Times New Roman" panose="02020603050405020304" pitchFamily="18" charset="0"/>
                          <a:cs typeface="Times New Roman" panose="02020603050405020304" pitchFamily="18" charset="0"/>
                        </a:rPr>
                        <a:t>4</a:t>
                      </a:r>
                      <a:r>
                        <a:rPr lang="ru-RU" altLang="x-none" sz="1600" b="1" i="1" dirty="0" smtClean="0">
                          <a:solidFill>
                            <a:srgbClr val="002060"/>
                          </a:solidFill>
                          <a:latin typeface="Times New Roman" panose="02020603050405020304" pitchFamily="18" charset="0"/>
                          <a:cs typeface="Times New Roman" panose="02020603050405020304" pitchFamily="18" charset="0"/>
                        </a:rPr>
                        <a:t>5</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10 желтоқсан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 1</a:t>
            </a:r>
            <a:r>
              <a:rPr lang="kk-KZ" altLang="ru-RU" sz="1200" b="1" dirty="0" smtClean="0">
                <a:latin typeface="Times New Roman" panose="02020603050405020304" pitchFamily="18" charset="0"/>
                <a:cs typeface="Times New Roman" panose="02020603050405020304" pitchFamily="18" charset="0"/>
              </a:rPr>
              <a:t>0 желтоқсанға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358882508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81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9</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10</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4</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24</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2,97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11</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11</a:t>
            </a:r>
            <a:r>
              <a:rPr lang="kk-KZ" altLang="ru-RU" sz="1200" b="1" dirty="0" smtClean="0">
                <a:latin typeface="Times New Roman" panose="02020603050405020304" pitchFamily="18" charset="0"/>
                <a:cs typeface="Times New Roman" panose="02020603050405020304" pitchFamily="18" charset="0"/>
              </a:rPr>
              <a:t> желтоқсанға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10 желтоқсаннан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желтоқсанға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Түнде және таңертең тұман түседі. Оңтүстік-шығыстан жел 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11-13 градус аяз,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1-3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12 желтоқсанға</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2024 ж. 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11 желтоқсаннан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12 </a:t>
            </a:r>
            <a:r>
              <a:rPr lang="ru-RU" altLang="ru-RU" sz="1200" b="1" dirty="0" err="1" smtClean="0">
                <a:latin typeface="Times New Roman" panose="02020603050405020304" pitchFamily="18" charset="0"/>
                <a:cs typeface="Times New Roman" panose="02020603050405020304" pitchFamily="18" charset="0"/>
              </a:rPr>
              <a:t>желтоқсанға</a:t>
            </a:r>
            <a:r>
              <a:rPr 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itchFamily="18" charset="0"/>
                <a:cs typeface="Times New Roman" pitchFamily="18" charset="0"/>
              </a:rPr>
              <a:t>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Оңтүстік-шығыстан </a:t>
            </a:r>
            <a:r>
              <a:rPr lang="kk-KZ" sz="1100" dirty="0" smtClean="0">
                <a:latin typeface="Times New Roman" pitchFamily="18" charset="0"/>
                <a:cs typeface="Times New Roman" pitchFamily="18" charset="0"/>
              </a:rPr>
              <a:t>жел соғады, күші  </a:t>
            </a:r>
            <a:r>
              <a:rPr lang="kk-KZ" sz="1100" dirty="0" smtClean="0">
                <a:latin typeface="Times New Roman" pitchFamily="18" charset="0"/>
                <a:cs typeface="Times New Roman" pitchFamily="18" charset="0"/>
              </a:rPr>
              <a:t>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a:t>
            </a:r>
            <a:r>
              <a:rPr lang="kk-KZ" sz="1100" dirty="0" smtClean="0">
                <a:latin typeface="Times New Roman" pitchFamily="18" charset="0"/>
                <a:cs typeface="Times New Roman" pitchFamily="18" charset="0"/>
              </a:rPr>
              <a:t>аяз</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5036455" y="2071678"/>
            <a:ext cx="4645546" cy="93871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r>
              <a:rPr lang="kk-KZ" sz="1100" dirty="0" smtClean="0">
                <a:solidFill>
                  <a:schemeClr val="tx1"/>
                </a:solidFill>
                <a:latin typeface="Times New Roman" panose="02020603050405020304" pitchFamily="18" charset="0"/>
                <a:cs typeface="Times New Roman" panose="02020603050405020304" pitchFamily="18" charset="0"/>
              </a:rPr>
              <a:t>11 </a:t>
            </a:r>
            <a:r>
              <a:rPr lang="ru-RU" sz="1100" dirty="0" err="1" smtClean="0">
                <a:solidFill>
                  <a:schemeClr val="tx1"/>
                </a:solidFill>
                <a:latin typeface="Times New Roman" panose="02020603050405020304" pitchFamily="18" charset="0"/>
                <a:cs typeface="Times New Roman" panose="02020603050405020304" pitchFamily="18" charset="0"/>
              </a:rPr>
              <a:t>желтоқсаннан</a:t>
            </a:r>
            <a:r>
              <a:rPr lang="ru-RU" sz="1100" dirty="0" smtClean="0">
                <a:solidFill>
                  <a:schemeClr val="tx1"/>
                </a:solidFill>
                <a:latin typeface="Times New Roman" panose="02020603050405020304" pitchFamily="18" charset="0"/>
                <a:cs typeface="Times New Roman" panose="02020603050405020304" pitchFamily="18" charset="0"/>
              </a:rPr>
              <a:t>, 12</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желтоқсанға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smtClean="0">
                <a:solidFill>
                  <a:schemeClr val="tx1"/>
                </a:solidFill>
                <a:latin typeface="Times New Roman" panose="02020603050405020304" pitchFamily="18" charset="0"/>
                <a:cs typeface="Times New Roman" panose="02020603050405020304" pitchFamily="18" charset="0"/>
              </a:rPr>
              <a:t>1</a:t>
            </a:r>
            <a:r>
              <a:rPr lang="ru-RU" sz="1200" dirty="0">
                <a:solidFill>
                  <a:schemeClr val="tx1"/>
                </a:solidFill>
                <a:latin typeface="Times New Roman" panose="02020603050405020304" pitchFamily="18" charset="0"/>
                <a:cs typeface="Times New Roman" panose="02020603050405020304" pitchFamily="18" charset="0"/>
              </a:rPr>
              <a:t>,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Айтмырзаева</a:t>
            </a:r>
            <a:r>
              <a:rPr lang="ru-RU" sz="1200" b="1" i="1" dirty="0" smtClean="0">
                <a:latin typeface="Times New Roman" panose="02020603050405020304" pitchFamily="18" charset="0"/>
                <a:cs typeface="Times New Roman" panose="02020603050405020304" pitchFamily="18" charset="0"/>
              </a:rPr>
              <a:t>  Д.Р.</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 xmlns:a16="http://schemas.microsoft.com/office/drawing/2014/main" val="20000"/>
                    </a:ext>
                  </a:extLst>
                </a:gridCol>
                <a:gridCol w="2869164">
                  <a:extLst>
                    <a:ext uri="{9D8B030D-6E8A-4147-A177-3AD203B41FA5}">
                      <a16:colId xmlns="" xmlns:a16="http://schemas.microsoft.com/office/drawing/2014/main"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13895</TotalTime>
  <Words>586</Words>
  <Application>Microsoft Office PowerPoint</Application>
  <PresentationFormat>Лист A4 (210x297 мм)</PresentationFormat>
  <Paragraphs>90</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3471</cp:revision>
  <cp:lastPrinted>2021-07-01T03:56:27Z</cp:lastPrinted>
  <dcterms:created xsi:type="dcterms:W3CDTF">2018-03-27T06:03:00Z</dcterms:created>
  <dcterms:modified xsi:type="dcterms:W3CDTF">2024-12-10T10:09:12Z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