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175345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11 желтоқсанға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10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11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түнде аздаған қар жауады, жаяу бұрқасын күтіледі.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15-20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10-12, күндіз 7-9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12 желтоқсанға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11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12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9-11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2094726"/>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8,36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142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786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17555</TotalTime>
  <Words>572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3353</cp:revision>
  <cp:lastPrinted>2021-07-01T07:38:07Z</cp:lastPrinted>
  <dcterms:created xsi:type="dcterms:W3CDTF">2018-03-27T06:03:00Z</dcterms:created>
  <dcterms:modified xsi:type="dcterms:W3CDTF">2024-12-10T06:40:40Z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