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115689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Оңтүстіктен, оңтүстік-батыстан, жел соғады, күші 3-8 м/с. Ауа температурасы түнде 11-13 градус аяз, күндіз 4-6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12 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a:t>
            </a:r>
            <a:r>
              <a:rPr lang="kk-KZ" sz="1200" b="1" dirty="0" smtClean="0">
                <a:solidFill>
                  <a:srgbClr val="000000"/>
                </a:solidFill>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жауын-шашынсыз. Оңтүстіктен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7-9 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75278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2479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11 желтоқсан, 12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Аманжолқызы 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19863</TotalTime>
  <Words>517</Words>
  <Application>Microsoft Office PowerPoint</Application>
  <PresentationFormat>Лист A4 (210x297 мм)</PresentationFormat>
  <Paragraphs>93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5090</cp:revision>
  <cp:lastPrinted>2021-07-01T07:38:07Z</cp:lastPrinted>
  <dcterms:created xsi:type="dcterms:W3CDTF">2018-03-27T06:03:00Z</dcterms:created>
  <dcterms:modified xsi:type="dcterms:W3CDTF">2024-12-10T11:16:13Z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