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204" y="-2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66225780"/>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№345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желтоқсан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1824" y="115888"/>
            <a:ext cx="5004205"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11 </a:t>
            </a:r>
            <a:r>
              <a:rPr lang="kk-KZ" altLang="ru-RU" sz="1200" b="1" dirty="0">
                <a:latin typeface="Times New Roman" panose="02020603050405020304" pitchFamily="18" charset="0"/>
                <a:cs typeface="Times New Roman" panose="02020603050405020304" pitchFamily="18" charset="0"/>
              </a:rPr>
              <a:t>желтоқсанға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11</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желтоқсан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17-19,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11-13</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12 </a:t>
            </a:r>
            <a:r>
              <a:rPr lang="kk-KZ" altLang="ru-RU" sz="1200" b="1" dirty="0">
                <a:latin typeface="Times New Roman" panose="02020603050405020304" pitchFamily="18" charset="0"/>
                <a:cs typeface="Times New Roman" panose="02020603050405020304" pitchFamily="18" charset="0"/>
              </a:rPr>
              <a:t>желтоқсанға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dirty="0">
                <a:latin typeface="Times New Roman" pitchFamily="18" charset="0"/>
                <a:cs typeface="Times New Roman" pitchFamily="18" charset="0"/>
              </a:rPr>
              <a:t> </a:t>
            </a:r>
          </a:p>
          <a:p>
            <a:pPr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11 </a:t>
            </a:r>
            <a:r>
              <a:rPr lang="kk-KZ" sz="1200" b="1" dirty="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12 </a:t>
            </a:r>
            <a:r>
              <a:rPr lang="kk-KZ" sz="1200" b="1" dirty="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13-15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10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60887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54793427"/>
              </p:ext>
            </p:extLst>
          </p:nvPr>
        </p:nvGraphicFramePr>
        <p:xfrm>
          <a:off x="5027448" y="4173056"/>
          <a:ext cx="4667576" cy="162727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0807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22064</TotalTime>
  <Words>500</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4277</cp:revision>
  <cp:lastPrinted>2021-07-01T07:38:07Z</cp:lastPrinted>
  <dcterms:created xsi:type="dcterms:W3CDTF">2018-03-27T06:03:00Z</dcterms:created>
  <dcterms:modified xsi:type="dcterms:W3CDTF">2024-12-10T09:11:34Z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