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67" d="100"/>
          <a:sy n="67" d="100"/>
        </p:scale>
        <p:origin x="-126" y="-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437441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ночью 1-6, днем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-27°,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декабря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2295" y="233666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13793" y="33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072250"/>
              </p:ext>
            </p:extLst>
          </p:nvPr>
        </p:nvGraphicFramePr>
        <p:xfrm>
          <a:off x="5018565" y="414143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/Эрнст.Л.В. 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20921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4119</cp:revision>
  <cp:lastPrinted>2021-10-14T11:15:53Z</cp:lastPrinted>
  <dcterms:created xsi:type="dcterms:W3CDTF">2018-03-27T06:03:00Z</dcterms:created>
  <dcterms:modified xsi:type="dcterms:W3CDTF">2024-12-10T09:21:25Z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