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>
        <p:scale>
          <a:sx n="125" d="100"/>
          <a:sy n="125" d="100"/>
        </p:scale>
        <p:origin x="1680" y="14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93498017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345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декабря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11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декабря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10 декабря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11 декабря 2024 г.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юго-западный, южный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18-20,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12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декабря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декабря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юго-восточный, южный 9-14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12-14 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414031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декабря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0829041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594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23108</TotalTime>
  <Words>595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4372</cp:revision>
  <cp:lastPrinted>2021-07-01T03:56:27Z</cp:lastPrinted>
  <dcterms:created xsi:type="dcterms:W3CDTF">2018-03-27T06:03:00Z</dcterms:created>
  <dcterms:modified xsi:type="dcterms:W3CDTF">2024-12-10T09:03:30Z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