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2756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юго-западный 3-8 м/с. Температура воздуха ночью 11-13, днем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06905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38694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5245</cp:revision>
  <cp:lastPrinted>2021-02-03T11:37:00Z</cp:lastPrinted>
  <dcterms:created xsi:type="dcterms:W3CDTF">2018-03-27T06:03:00Z</dcterms:created>
  <dcterms:modified xsi:type="dcterms:W3CDTF">2024-12-10T11:14:40Z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