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3109603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юго-западный 15-20 м/с. Температура воздуха ночью 10-12, днем 8-10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небольшой снег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низовая метель.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южный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10-12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17460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5845</cp:revision>
  <cp:lastPrinted>2021-07-01T03:56:27Z</cp:lastPrinted>
  <dcterms:created xsi:type="dcterms:W3CDTF">2018-03-27T06:03:00Z</dcterms:created>
  <dcterms:modified xsi:type="dcterms:W3CDTF">2024-12-10T08:01:10Z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