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7022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108185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Ветер южный 1-6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13-15, днем 1-3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Ветер юго-восточный 2-7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7424588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14352</TotalTime>
  <Words>576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3268</cp:revision>
  <cp:lastPrinted>2021-07-01T03:56:27Z</cp:lastPrinted>
  <dcterms:created xsi:type="dcterms:W3CDTF">2018-03-27T06:03:00Z</dcterms:created>
  <dcterms:modified xsi:type="dcterms:W3CDTF">2024-12-10T09:04:57Z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