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045194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296747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небольшой снег, низовая метель. Ветер юго-западный 9-14, днем порывы 15-20 м/с. Температура воздуха ночью 19-21, днем 9-11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12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337349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декабря, ночью 12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38281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5971</cp:revision>
  <cp:lastPrinted>2021-11-30T05:55:24Z</cp:lastPrinted>
  <dcterms:created xsi:type="dcterms:W3CDTF">2018-03-27T06:03:00Z</dcterms:created>
  <dcterms:modified xsi:type="dcterms:W3CDTF">2024-12-10T07:24:09Z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