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102FAB6-9BA5-4960-9D31-F66FA8897F8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99340248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FC2122-1D6C-422C-A4D5-28EC7558F0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066BD-5428-4EE1-B1AC-34E3AB80E9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CC4B7-352B-46CF-BE40-DFDC6B1C3B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A1558F-5675-4D3D-B542-159B6014E0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3E37C5-4A35-4BB9-B478-AF74CC0C46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87974-8FB0-4F62-82CE-0E22EAE1C7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65CBB-EBAC-486E-8B23-FFC616AAB1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1C885-7E57-4A1D-ADCB-D94FCB89F5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AF8CF-3D65-45EB-8D00-19CB05D6F9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B974ED-AC62-4889-9485-16290A434A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D1E3B-BB48-462C-87DD-2B1FEC1501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96600C9-10E1-4FDC-8B20-1F76EEB507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345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10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декабря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0125" y="131763"/>
            <a:ext cx="4979988" cy="16462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</a:rPr>
              <a:t>10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11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северо-восточный 2-7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15-17,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5-7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декабря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11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</a:t>
            </a:r>
            <a:r>
              <a:rPr lang="ru-RU" alt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</a:t>
            </a:r>
            <a:r>
              <a:rPr lang="ru-RU" sz="1100" b="1" dirty="0">
                <a:solidFill>
                  <a:schemeClr val="tx1"/>
                </a:solidFill>
              </a:rPr>
              <a:t>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северо-восточный 2-7 </a:t>
            </a:r>
            <a:r>
              <a:rPr lang="ru-RU" sz="1100" dirty="0" smtClean="0">
                <a:solidFill>
                  <a:schemeClr val="tx1"/>
                </a:solidFill>
              </a:rPr>
              <a:t>м/с.</a:t>
            </a:r>
            <a:r>
              <a:rPr lang="ru-RU" sz="1100" dirty="0">
                <a:solidFill>
                  <a:schemeClr val="tx1"/>
                </a:solidFill>
              </a:rPr>
              <a:t>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13-15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4615124"/>
              </p:ext>
            </p:extLst>
          </p:nvPr>
        </p:nvGraphicFramePr>
        <p:xfrm>
          <a:off x="4826000" y="4106863"/>
          <a:ext cx="4957763" cy="214630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2249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>
                <a:defRPr/>
              </a:pP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sz="1100" b="1" dirty="0" smtClean="0">
                  <a:solidFill>
                    <a:schemeClr val="tx1"/>
                  </a:solidFill>
                </a:rPr>
                <a:t>11 </a:t>
              </a:r>
              <a:r>
                <a:rPr lang="ru-RU" altLang="ru-RU" sz="1100" b="1" dirty="0">
                  <a:solidFill>
                    <a:schemeClr val="tx1"/>
                  </a:solidFill>
                </a:rPr>
                <a:t>декабря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12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декабря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>
                <a:defRPr/>
              </a:pP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10 </a:t>
              </a:r>
              <a:r>
                <a:rPr lang="ru-RU" altLang="ru-RU" b="1" dirty="0">
                  <a:solidFill>
                    <a:schemeClr val="tx1"/>
                  </a:solidFill>
                </a:rPr>
                <a:t>декабря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22822</TotalTime>
  <Words>764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Polzovatel</cp:lastModifiedBy>
  <cp:revision>5343</cp:revision>
  <cp:lastPrinted>2021-07-01T09:11:30Z</cp:lastPrinted>
  <dcterms:created xsi:type="dcterms:W3CDTF">2018-03-27T06:03:00Z</dcterms:created>
  <dcterms:modified xsi:type="dcterms:W3CDTF">2024-12-10T08:56:50Z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