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36" d="100"/>
          <a:sy n="136" d="100"/>
        </p:scale>
        <p:origin x="-1296" y="-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048149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№345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декабря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630692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небольшой снег. Ночью и утром туман. Ветер юго-восточный, южный 7-12 м/с. Температура воздуха ночью 9-11, днем 3-5 мороза.</a:t>
            </a: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декабря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12 декабря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снег, туман. Ветер южный 7-12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3-5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28467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5219</cp:revision>
  <cp:lastPrinted>2021-07-01T03:56:27Z</cp:lastPrinted>
  <dcterms:created xsi:type="dcterms:W3CDTF">2018-03-27T06:03:00Z</dcterms:created>
  <dcterms:modified xsi:type="dcterms:W3CDTF">2024-12-10T09:08:13Z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