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83429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18-20, днем 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25617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1586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298</cp:revision>
  <cp:lastPrinted>2021-07-01T03:56:27Z</cp:lastPrinted>
  <dcterms:created xsi:type="dcterms:W3CDTF">2024-09-22T07:48:17Z</dcterms:created>
  <dcterms:modified xsi:type="dcterms:W3CDTF">2024-12-09T08:06:19Z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