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534372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344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декабря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7774" y="381385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10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еременная облачность, без осадков. Ветер северо-западный 3-8 м/с. Температура воздуха ночью 23-25, днем 17-19 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11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11 декабря 2024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етер юго-западный 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19-21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5043727"/>
              </p:ext>
            </p:extLst>
          </p:nvPr>
        </p:nvGraphicFramePr>
        <p:xfrm>
          <a:off x="5134650" y="3763600"/>
          <a:ext cx="4528802" cy="240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34767" y="1808523"/>
            <a:ext cx="4674390" cy="938719"/>
          </a:xfrm>
          <a:prstGeom prst="rect">
            <a:avLst/>
          </a:prstGeom>
          <a:solidFill>
            <a:srgbClr val="FFFF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декабря, ночью 11 декабря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38243</TotalTime>
  <Words>651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5964</cp:revision>
  <cp:lastPrinted>2021-11-30T05:55:24Z</cp:lastPrinted>
  <dcterms:created xsi:type="dcterms:W3CDTF">2018-03-27T06:03:00Z</dcterms:created>
  <dcterms:modified xsi:type="dcterms:W3CDTF">2024-12-09T06:03:09Z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