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1" d="100"/>
          <a:sy n="111" d="100"/>
        </p:scale>
        <p:origin x="342" y="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85028962"/>
              </p:ext>
            </p:extLst>
          </p:nvPr>
        </p:nvGraphicFramePr>
        <p:xfrm>
          <a:off x="307975" y="2588895"/>
          <a:ext cx="4465638" cy="21488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декабря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9428" y="3427723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09 декабря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34137" y="130152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декабря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декабря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10 декабря</a:t>
            </a:r>
            <a:endParaRPr lang="ru-RU" alt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северо-восточный 1-6 м/с.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23-25°, днем 18-20°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</a:p>
          <a:p>
            <a:pPr lvl="0" indent="177800" algn="ctr"/>
            <a:endParaRPr lang="" sz="8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11 декабря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декабря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1-6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с. Температура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25-27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40137836"/>
              </p:ext>
            </p:extLst>
          </p:nvPr>
        </p:nvGraphicFramePr>
        <p:xfrm>
          <a:off x="5002332" y="3889388"/>
          <a:ext cx="4680168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244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0133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0,443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1092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0,218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0,382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1,713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22" name="TextBox 13"/>
          <p:cNvSpPr txBox="1"/>
          <p:nvPr/>
        </p:nvSpPr>
        <p:spPr>
          <a:xfrm>
            <a:off x="4950319" y="1984151"/>
            <a:ext cx="4761493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 2024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высокий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4966593" y="3128206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2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005064"/>
            <a:ext cx="4808536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4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ул.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Широкая, 44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6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пр.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Абдрахманова Н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/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Эрнст Л.В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26086</TotalTime>
  <Words>680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4471</cp:revision>
  <cp:lastPrinted>2021-10-18T15:52:53Z</cp:lastPrinted>
  <dcterms:created xsi:type="dcterms:W3CDTF">2018-03-27T06:03:00Z</dcterms:created>
  <dcterms:modified xsi:type="dcterms:W3CDTF">2024-12-09T07:33:16Z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