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829151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по 20 ч. 10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7-12, днем порывы 15-20 м/с. Температура воздуха ночью 20-22, днем 9-11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Температура воздуха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11271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21229</TotalTime>
  <Words>611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3419</cp:revision>
  <cp:lastPrinted>2021-07-01T03:56:27Z</cp:lastPrinted>
  <dcterms:created xsi:type="dcterms:W3CDTF">2018-03-27T06:03:00Z</dcterms:created>
  <dcterms:modified xsi:type="dcterms:W3CDTF">2024-12-09T06:35:20Z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