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102FAB6-9BA5-4960-9D31-F66FA8897F8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934024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C2122-1D6C-422C-A4D5-28EC7558F0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066BD-5428-4EE1-B1AC-34E3AB80E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CC4B7-352B-46CF-BE40-DFDC6B1C3B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1558F-5675-4D3D-B542-159B6014E0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E37C5-4A35-4BB9-B478-AF74CC0C46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87974-8FB0-4F62-82CE-0E22EAE1C7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65CBB-EBAC-486E-8B23-FFC616AAB1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1C885-7E57-4A1D-ADCB-D94FCB89F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AF8CF-3D65-45EB-8D00-19CB05D6F9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974ED-AC62-4889-9485-16290A434A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D1E3B-BB48-462C-87DD-2B1FEC1501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96600C9-10E1-4FDC-8B20-1F76EEB507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344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09 декабря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46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10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09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10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0-5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14-16,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11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10 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11 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туман. Ветер 0-5 </a:t>
            </a:r>
            <a:r>
              <a:rPr lang="kk-KZ" sz="1100" dirty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698650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10 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11 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>
                <a:defRPr/>
              </a:pP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>
                  <a:solidFill>
                    <a:schemeClr val="tx1"/>
                  </a:solidFill>
                </a:rPr>
                <a:t>09 декабря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Кисебаев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22818</TotalTime>
  <Words>765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5340</cp:revision>
  <cp:lastPrinted>2021-07-01T09:11:30Z</cp:lastPrinted>
  <dcterms:created xsi:type="dcterms:W3CDTF">2018-03-27T06:03:00Z</dcterms:created>
  <dcterms:modified xsi:type="dcterms:W3CDTF">2024-12-09T05:45:59Z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