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26226946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юго-восточный 2-7 м/с. Температура воздуха ночью 25-27, днем 18-20 мороза.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небольшой снег, низовая метель. Ночью и утром туман. Ветер юго-восточный с переходом на юго-западный 9-14, порывы 15-20 м/с. Температура воздуха ночью 20-22 мороза.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696578"/>
              </p:ext>
            </p:extLst>
          </p:nvPr>
        </p:nvGraphicFramePr>
        <p:xfrm>
          <a:off x="5097016" y="4124687"/>
          <a:ext cx="4536504" cy="20986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5.203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2.778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24244</TotalTime>
  <Words>661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4482</cp:revision>
  <cp:lastPrinted>2021-07-01T03:56:27Z</cp:lastPrinted>
  <dcterms:created xsi:type="dcterms:W3CDTF">2018-03-27T06:03:00Z</dcterms:created>
  <dcterms:modified xsi:type="dcterms:W3CDTF">2024-12-09T08:06:09Z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