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8802659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344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9727" y="188009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09 дека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10 декабря 2024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юго-восточный, южный 1-6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11 декабря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10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11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южный 1-6 м/с. Температура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0857085"/>
              </p:ext>
            </p:extLst>
          </p:nvPr>
        </p:nvGraphicFramePr>
        <p:xfrm>
          <a:off x="5049291" y="4016519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5533" y="2136131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 декабря, ночью 11 декабря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16763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Л.И./Проненко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38687</TotalTime>
  <Words>590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5238</cp:revision>
  <cp:lastPrinted>2021-02-03T11:37:00Z</cp:lastPrinted>
  <dcterms:created xsi:type="dcterms:W3CDTF">2018-03-27T06:03:00Z</dcterms:created>
  <dcterms:modified xsi:type="dcterms:W3CDTF">2024-12-09T09:42:51Z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