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966490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81227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 юго-восточный 9-14 м/с. Температура воздуха ночью 4-6 мороза, днем 0-2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27624</TotalTime>
  <Words>534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3630</cp:revision>
  <cp:lastPrinted>2021-10-15T03:50:29Z</cp:lastPrinted>
  <dcterms:created xsi:type="dcterms:W3CDTF">2018-03-27T06:03:00Z</dcterms:created>
  <dcterms:modified xsi:type="dcterms:W3CDTF">2024-12-09T07:22:23Z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