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342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17988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1-6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/>
            <a:endParaRPr lang="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905334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75980" y="225679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1241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21731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4144</cp:revision>
  <cp:lastPrinted>2021-07-01T03:56:27Z</cp:lastPrinted>
  <dcterms:created xsi:type="dcterms:W3CDTF">2018-03-27T06:03:00Z</dcterms:created>
  <dcterms:modified xsi:type="dcterms:W3CDTF">2024-12-09T07:36:12Z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