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5886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14-16,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по 08 ч. 10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34097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1564</TotalTime>
  <Words>545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294</cp:revision>
  <cp:lastPrinted>2021-07-01T03:56:27Z</cp:lastPrinted>
  <dcterms:created xsi:type="dcterms:W3CDTF">2024-09-22T07:48:17Z</dcterms:created>
  <dcterms:modified xsi:type="dcterms:W3CDTF">2024-12-08T08:10:08Z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