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17432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северо-запданый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18-20°, днем 15-17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438376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75617" y="239467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1241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21715</TotalTime>
  <Words>600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4140</cp:revision>
  <cp:lastPrinted>2021-07-01T03:56:27Z</cp:lastPrinted>
  <dcterms:created xsi:type="dcterms:W3CDTF">2018-03-27T06:03:00Z</dcterms:created>
  <dcterms:modified xsi:type="dcterms:W3CDTF">2024-12-08T06:06:35Z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